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Montserrat" panose="00000500000000000000" pitchFamily="2" charset="-52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AF"/>
    <a:srgbClr val="E46C2A"/>
    <a:srgbClr val="FF7300"/>
    <a:srgbClr val="0055BB"/>
    <a:srgbClr val="8F9092"/>
    <a:srgbClr val="DDDEDE"/>
    <a:srgbClr val="222A3F"/>
    <a:srgbClr val="00B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97"/>
  </p:normalViewPr>
  <p:slideViewPr>
    <p:cSldViewPr snapToGrid="0" showGuides="1">
      <p:cViewPr varScale="1">
        <p:scale>
          <a:sx n="108" d="100"/>
          <a:sy n="108" d="100"/>
        </p:scale>
        <p:origin x="876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899EF9-718E-43B7-99B2-51F358CB4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chemeClr val="bg1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6" name="Заголовок 14">
            <a:extLst>
              <a:ext uri="{FF2B5EF4-FFF2-40B4-BE49-F238E27FC236}">
                <a16:creationId xmlns:a16="http://schemas.microsoft.com/office/drawing/2014/main" id="{DC89B254-C6B7-423D-8030-5BBF9F280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262132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Текст 19">
            <a:extLst>
              <a:ext uri="{FF2B5EF4-FFF2-40B4-BE49-F238E27FC236}">
                <a16:creationId xmlns:a16="http://schemas.microsoft.com/office/drawing/2014/main" id="{F05D8536-0FB4-48F5-9241-B6CAFF35F0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298573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Текст 26">
            <a:extLst>
              <a:ext uri="{FF2B5EF4-FFF2-40B4-BE49-F238E27FC236}">
                <a16:creationId xmlns:a16="http://schemas.microsoft.com/office/drawing/2014/main" id="{DA6528E0-BAFF-400C-A934-1D4D94639D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2" y="1978313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26">
            <a:extLst>
              <a:ext uri="{FF2B5EF4-FFF2-40B4-BE49-F238E27FC236}">
                <a16:creationId xmlns:a16="http://schemas.microsoft.com/office/drawing/2014/main" id="{D35F7B16-1DA0-4274-988D-8F2DF89C23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37064" y="6473740"/>
            <a:ext cx="230407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ru-RU" sz="1100" kern="1200" dirty="0">
                <a:solidFill>
                  <a:schemeClr val="bg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10AA46-8AE2-4423-A7A0-F556346FEA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576" y="128825"/>
            <a:ext cx="1178512" cy="61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2050B3-27EB-40FD-A03E-F63FB6D17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3"/>
            <a:ext cx="12192000" cy="6851954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7468070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CC0B2A-AA9E-46F8-8725-8289B8133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8" name="Текст 26">
            <a:extLst>
              <a:ext uri="{FF2B5EF4-FFF2-40B4-BE49-F238E27FC236}">
                <a16:creationId xmlns:a16="http://schemas.microsoft.com/office/drawing/2014/main" id="{98B10301-B0A9-424A-B098-4250E8B924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37064" y="6473740"/>
            <a:ext cx="230407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ru-RU" sz="1100" kern="1200" dirty="0">
                <a:solidFill>
                  <a:srgbClr val="8F909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Заголовок 14">
            <a:extLst>
              <a:ext uri="{FF2B5EF4-FFF2-40B4-BE49-F238E27FC236}">
                <a16:creationId xmlns:a16="http://schemas.microsoft.com/office/drawing/2014/main" id="{65E8B848-7BD0-4CE7-9FA1-816511A2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262132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3912C413-0D31-4F65-92EA-A855C87311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298573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ADF0347F-6218-47C9-9F44-6ED94377D7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2" y="1978313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596E0E-B1DE-482B-ABAA-EE1A14C412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576" y="128825"/>
            <a:ext cx="1178512" cy="61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6078EC-9401-43E6-A909-A7EA691A25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8" name="Текст 26">
            <a:extLst>
              <a:ext uri="{FF2B5EF4-FFF2-40B4-BE49-F238E27FC236}">
                <a16:creationId xmlns:a16="http://schemas.microsoft.com/office/drawing/2014/main" id="{D92760F6-BD3A-48C7-9B4A-8DB11CD1B1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37064" y="6473740"/>
            <a:ext cx="230407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ru-RU" sz="1100" kern="1200" dirty="0">
                <a:solidFill>
                  <a:srgbClr val="8F909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Заголовок 14">
            <a:extLst>
              <a:ext uri="{FF2B5EF4-FFF2-40B4-BE49-F238E27FC236}">
                <a16:creationId xmlns:a16="http://schemas.microsoft.com/office/drawing/2014/main" id="{52A6E483-5873-49F6-82D5-71B2C435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262132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B3A76E64-AFC8-400C-8FA3-78EF7460F1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298573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EFBA93A1-FFCA-4962-9757-0B7508FB86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2" y="1978313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727A89-9B39-4B12-AFBA-E2633B5F0E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369" y="128213"/>
            <a:ext cx="1189156" cy="62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0013BF-5423-4BCE-A137-EBC40E09C3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chemeClr val="bg1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5A94BF38-5E14-4D3A-AE0E-6E2ABCD918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9572" y="1298573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ru-RU" sz="1600" b="1" kern="1200" dirty="0">
                <a:solidFill>
                  <a:srgbClr val="1B74F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895032B3-0B3F-4D94-B4A1-7A1A773A9E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9572" y="1978313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ru-RU" sz="1400" kern="1200" dirty="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Заголовок 14">
            <a:extLst>
              <a:ext uri="{FF2B5EF4-FFF2-40B4-BE49-F238E27FC236}">
                <a16:creationId xmlns:a16="http://schemas.microsoft.com/office/drawing/2014/main" id="{3591720A-98F7-49F6-BE1B-DB56F02DF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262132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1B74FF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26">
            <a:extLst>
              <a:ext uri="{FF2B5EF4-FFF2-40B4-BE49-F238E27FC236}">
                <a16:creationId xmlns:a16="http://schemas.microsoft.com/office/drawing/2014/main" id="{7800AF64-6BD1-42E4-B99F-C9552B7A38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37064" y="6473740"/>
            <a:ext cx="230407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ru-RU" sz="1100" kern="1200" dirty="0">
                <a:solidFill>
                  <a:schemeClr val="bg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B566EC-992E-4065-BCEA-45B186CCC5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49" y="175038"/>
            <a:ext cx="1139413" cy="78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2C5941-3DFF-44AA-9DA5-F4AF749A9C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3"/>
            <a:ext cx="12192000" cy="685195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chemeClr val="bg1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8" name="Текст 26">
            <a:extLst>
              <a:ext uri="{FF2B5EF4-FFF2-40B4-BE49-F238E27FC236}">
                <a16:creationId xmlns:a16="http://schemas.microsoft.com/office/drawing/2014/main" id="{E01D6412-642B-4B83-B4B4-5F8866D0D0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37064" y="6473740"/>
            <a:ext cx="230407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ru-RU" sz="1100" kern="1200" dirty="0">
                <a:solidFill>
                  <a:schemeClr val="bg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Заголовок 14">
            <a:extLst>
              <a:ext uri="{FF2B5EF4-FFF2-40B4-BE49-F238E27FC236}">
                <a16:creationId xmlns:a16="http://schemas.microsoft.com/office/drawing/2014/main" id="{10B6C4C2-FBAE-40BE-BD56-426161F62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262132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Текст 19">
            <a:extLst>
              <a:ext uri="{FF2B5EF4-FFF2-40B4-BE49-F238E27FC236}">
                <a16:creationId xmlns:a16="http://schemas.microsoft.com/office/drawing/2014/main" id="{08E3474C-0607-4472-8D8D-3B7ACB3C7E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298573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78313A77-154F-4F20-AFFC-366B55543E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2" y="1978313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79D1BF-C73D-4E26-8F1E-DC174648B3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576" y="128825"/>
            <a:ext cx="1178512" cy="61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B8E8F2-9009-472D-BDEE-44D8F3E99C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3"/>
            <a:ext cx="12192000" cy="685195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chemeClr val="bg1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8" name="Текст 26">
            <a:extLst>
              <a:ext uri="{FF2B5EF4-FFF2-40B4-BE49-F238E27FC236}">
                <a16:creationId xmlns:a16="http://schemas.microsoft.com/office/drawing/2014/main" id="{E01D6412-642B-4B83-B4B4-5F8866D0D0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37064" y="6473740"/>
            <a:ext cx="230407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ru-RU" sz="1100" kern="1200" dirty="0">
                <a:solidFill>
                  <a:schemeClr val="bg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Заголовок 14">
            <a:extLst>
              <a:ext uri="{FF2B5EF4-FFF2-40B4-BE49-F238E27FC236}">
                <a16:creationId xmlns:a16="http://schemas.microsoft.com/office/drawing/2014/main" id="{10B6C4C2-FBAE-40BE-BD56-426161F62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262132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665E7-8C1C-4B62-92C0-272033B13E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298573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89F59151-72CD-4EA8-89C2-E4695EE7A7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2" y="1978313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6B69B7-9C29-4710-A837-910DBB674A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576" y="128825"/>
            <a:ext cx="1178512" cy="61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1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37D021-FFC8-4544-A66F-ADEF1DDCC8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" y="0"/>
            <a:ext cx="12190158" cy="6858000"/>
          </a:xfrm>
          <a:prstGeom prst="rect">
            <a:avLst/>
          </a:prstGeom>
        </p:spPr>
      </p:pic>
      <p:sp>
        <p:nvSpPr>
          <p:cNvPr id="13" name="Текст 19">
            <a:extLst>
              <a:ext uri="{FF2B5EF4-FFF2-40B4-BE49-F238E27FC236}">
                <a16:creationId xmlns:a16="http://schemas.microsoft.com/office/drawing/2014/main" id="{5A94BF38-5E14-4D3A-AE0E-6E2ABCD918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9572" y="1298573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ru-RU" sz="1600" b="1" kern="1200" dirty="0">
                <a:solidFill>
                  <a:srgbClr val="1B74F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895032B3-0B3F-4D94-B4A1-7A1A773A9E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9572" y="1978313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ru-RU" sz="1400" kern="1200" dirty="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Заголовок 14">
            <a:extLst>
              <a:ext uri="{FF2B5EF4-FFF2-40B4-BE49-F238E27FC236}">
                <a16:creationId xmlns:a16="http://schemas.microsoft.com/office/drawing/2014/main" id="{3591720A-98F7-49F6-BE1B-DB56F02DF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262132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1B74FF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D7B3D54-FA58-4224-8905-DC1BDCBC276B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Текст 26">
            <a:extLst>
              <a:ext uri="{FF2B5EF4-FFF2-40B4-BE49-F238E27FC236}">
                <a16:creationId xmlns:a16="http://schemas.microsoft.com/office/drawing/2014/main" id="{5E756A23-4343-42B3-8D02-4F14497CF8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37064" y="6473740"/>
            <a:ext cx="230407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ru-RU" sz="1100" kern="1200" dirty="0">
                <a:solidFill>
                  <a:srgbClr val="8F909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64B26D-C75D-47A1-9CB0-DC1543E90F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748" y="132348"/>
            <a:ext cx="1158814" cy="60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1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B22519-77C3-401E-97A7-181C662249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Текст 26">
            <a:extLst>
              <a:ext uri="{FF2B5EF4-FFF2-40B4-BE49-F238E27FC236}">
                <a16:creationId xmlns:a16="http://schemas.microsoft.com/office/drawing/2014/main" id="{C849958A-143F-4E1D-8762-B4CD6E15A0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5" name="Текст 26">
            <a:extLst>
              <a:ext uri="{FF2B5EF4-FFF2-40B4-BE49-F238E27FC236}">
                <a16:creationId xmlns:a16="http://schemas.microsoft.com/office/drawing/2014/main" id="{EE1B772E-33C7-4F6B-87CE-318A48E273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052D58-6996-4BD6-9526-11D9EA75B2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1" y="747045"/>
            <a:ext cx="2370724" cy="123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2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\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B935D8-8B04-4EE6-8F30-65D0B1185D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2968"/>
          <a:stretch/>
        </p:blipFill>
        <p:spPr>
          <a:xfrm>
            <a:off x="5239790" y="0"/>
            <a:ext cx="6952210" cy="6858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ru-RU" sz="3600" b="1" kern="1200" dirty="0">
                <a:solidFill>
                  <a:srgbClr val="1B74FF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836049-732D-4E39-A619-909C822745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57" y="1767018"/>
            <a:ext cx="4149015" cy="284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8" r:id="rId3"/>
    <p:sldLayoutId id="2147483679" r:id="rId4"/>
    <p:sldLayoutId id="2147483680" r:id="rId5"/>
    <p:sldLayoutId id="2147483683" r:id="rId6"/>
    <p:sldLayoutId id="2147483684" r:id="rId7"/>
    <p:sldLayoutId id="2147483685" r:id="rId8"/>
    <p:sldLayoutId id="2147483682" r:id="rId9"/>
    <p:sldLayoutId id="214748368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D2EFE-4213-4686-9D28-452264223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66ED9B-659A-494D-8AD8-87B40D5268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49BA88-6ADC-4883-A868-6BA9146153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198F06-467D-4F76-9162-FEE26F2016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953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EDA560C-F350-4A73-BD09-FB992E594B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195DF1B-1582-4B46-A62D-0954E0117A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40E41B7-E66E-4784-A179-C1C88959C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15C9B3-6D08-43D0-A01A-EEBD8FF767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972E33-09E1-4794-8459-FE2F7292E7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14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5138A03-2EC5-44B9-80AE-E052FCC767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CEC784D-20D7-4B8A-8BCA-7AC89BEF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CFE377-F2DF-4E07-A832-92426E60A5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20365E-D6FD-468B-BC04-9B6BAB121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826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35DC540-CB45-4953-8666-CDCDDD28A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ED5934-421C-4D8C-A205-93174EE082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07A661B-22AD-449E-AD8D-C4CA73BAD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9877FF-2484-4905-86C3-F71278FE7B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37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9F74A27-75C7-4E7C-95BD-85A6095046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5ECC5CB-FD1B-46D7-B3C0-1496CC471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F43139-2192-41E6-997A-76AF3EE22C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0537CE-D80A-40A0-B742-BBCD310764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62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892DE86-5B43-477E-9612-0FA09ADAA8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609E2CB-161E-41EE-82D8-E720D3ED9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48E9AF-6334-4367-8514-35B14A2F57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C82696-AE3D-45C0-B812-8AA22F0FC9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1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5640712-8239-4934-AB56-B28FDCCCD8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6B462C-C16C-4DC8-8EBE-0E909D0221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DACE289-CD2E-4CDA-83D7-6F0D9218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749C42-ABB6-44DD-AADD-3C04A516F5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64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A98164D-58B6-4D9D-8E56-F9D8E83570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AACC3E-471E-4D99-BE4C-465D7C4F1A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19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B587930-E384-4BB5-B5FC-B49B3BB8E4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7A0454-9C4C-4F28-8756-694E4227F0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893153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Montserrat</vt:lpstr>
      <vt:lpstr>Шаблон МИФИ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Profit77</cp:lastModifiedBy>
  <cp:revision>43</cp:revision>
  <dcterms:created xsi:type="dcterms:W3CDTF">2020-05-28T16:18:16Z</dcterms:created>
  <dcterms:modified xsi:type="dcterms:W3CDTF">2025-02-05T15:00:42Z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